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gman K. (Karin)" userId="fcab652f-f64f-4295-b9d6-44a556e8fb37" providerId="ADAL" clId="{7E1A502C-BD4B-4647-B8A2-D847F324A628}"/>
    <pc:docChg chg="custSel modSld">
      <pc:chgData name="Wegman K. (Karin)" userId="fcab652f-f64f-4295-b9d6-44a556e8fb37" providerId="ADAL" clId="{7E1A502C-BD4B-4647-B8A2-D847F324A628}" dt="2021-01-31T21:17:49.846" v="280" actId="20577"/>
      <pc:docMkLst>
        <pc:docMk/>
      </pc:docMkLst>
      <pc:sldChg chg="modSp">
        <pc:chgData name="Wegman K. (Karin)" userId="fcab652f-f64f-4295-b9d6-44a556e8fb37" providerId="ADAL" clId="{7E1A502C-BD4B-4647-B8A2-D847F324A628}" dt="2021-01-31T21:17:49.846" v="280" actId="20577"/>
        <pc:sldMkLst>
          <pc:docMk/>
          <pc:sldMk cId="1555881907" sldId="261"/>
        </pc:sldMkLst>
        <pc:spChg chg="mod">
          <ac:chgData name="Wegman K. (Karin)" userId="fcab652f-f64f-4295-b9d6-44a556e8fb37" providerId="ADAL" clId="{7E1A502C-BD4B-4647-B8A2-D847F324A628}" dt="2021-01-31T21:17:49.846" v="280" actId="20577"/>
          <ac:spMkLst>
            <pc:docMk/>
            <pc:sldMk cId="1555881907" sldId="261"/>
            <ac:spMk id="3" creationId="{9409D382-7B87-4D59-AA4A-DDB6D3849B2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1/31/2021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wegman@hmcollege.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0744D-32D6-4542-82B3-92D43DF6E31D}"/>
              </a:ext>
            </a:extLst>
          </p:cNvPr>
          <p:cNvSpPr>
            <a:spLocks noGrp="1"/>
          </p:cNvSpPr>
          <p:nvPr>
            <p:ph type="title"/>
          </p:nvPr>
        </p:nvSpPr>
        <p:spPr/>
        <p:txBody>
          <a:bodyPr/>
          <a:lstStyle/>
          <a:p>
            <a:r>
              <a:rPr lang="nl-NL" dirty="0"/>
              <a:t>Instructiekaart les 4 kostenraming</a:t>
            </a:r>
            <a:br>
              <a:rPr lang="nl-NL" dirty="0"/>
            </a:br>
            <a:endParaRPr lang="nl-NL" dirty="0"/>
          </a:p>
        </p:txBody>
      </p:sp>
      <p:sp>
        <p:nvSpPr>
          <p:cNvPr id="3" name="Tijdelijke aanduiding voor inhoud 2">
            <a:extLst>
              <a:ext uri="{FF2B5EF4-FFF2-40B4-BE49-F238E27FC236}">
                <a16:creationId xmlns:a16="http://schemas.microsoft.com/office/drawing/2014/main" id="{9409D382-7B87-4D59-AA4A-DDB6D3849B2B}"/>
              </a:ext>
            </a:extLst>
          </p:cNvPr>
          <p:cNvSpPr>
            <a:spLocks noGrp="1"/>
          </p:cNvSpPr>
          <p:nvPr>
            <p:ph sz="quarter" idx="13"/>
          </p:nvPr>
        </p:nvSpPr>
        <p:spPr>
          <a:xfrm>
            <a:off x="913774" y="1875934"/>
            <a:ext cx="10363826" cy="3915265"/>
          </a:xfrm>
        </p:spPr>
        <p:txBody>
          <a:bodyPr>
            <a:normAutofit/>
          </a:bodyPr>
          <a:lstStyle/>
          <a:p>
            <a:r>
              <a:rPr lang="nl-NL" sz="1800" dirty="0"/>
              <a:t>Wat ga je doen En hoe:  Bekijk eerst de kennisclip of lees de PowerPoint door En maak dan een begin met de opdracht naar keuze. In het leerarrangement staat de uitleg over de opdrachten. Ook vind je in deze les een </a:t>
            </a:r>
            <a:r>
              <a:rPr lang="nl-NL" sz="1800" dirty="0" err="1"/>
              <a:t>excel</a:t>
            </a:r>
            <a:r>
              <a:rPr lang="nl-NL" sz="1800" dirty="0"/>
              <a:t> om je kostenraming in te maken.</a:t>
            </a:r>
          </a:p>
          <a:p>
            <a:r>
              <a:rPr lang="nl-NL" sz="1800" dirty="0"/>
              <a:t>Tijd: voor het maken van de opdrachten heb je deze les de tijd. </a:t>
            </a:r>
          </a:p>
          <a:p>
            <a:r>
              <a:rPr lang="nl-NL" sz="1800" dirty="0"/>
              <a:t>Hulp: </a:t>
            </a:r>
            <a:r>
              <a:rPr lang="nl-NL" sz="1800" dirty="0" err="1"/>
              <a:t>powerpoint</a:t>
            </a:r>
            <a:r>
              <a:rPr lang="nl-NL" sz="1800" dirty="0"/>
              <a:t>, kennisclip, internet.</a:t>
            </a:r>
          </a:p>
          <a:p>
            <a:r>
              <a:rPr lang="nl-NL" sz="1800" dirty="0"/>
              <a:t>uitkomst: de gekozen Opdracht moet les 5 ingeleverd worden op </a:t>
            </a:r>
            <a:r>
              <a:rPr lang="nl-NL" sz="1800" dirty="0" err="1"/>
              <a:t>padlet</a:t>
            </a:r>
            <a:r>
              <a:rPr lang="nl-NL" sz="1800" dirty="0"/>
              <a:t>.</a:t>
            </a:r>
          </a:p>
          <a:p>
            <a:r>
              <a:rPr lang="nl-NL" sz="1800" dirty="0"/>
              <a:t>Klaar: ga verder met de volgende les.</a:t>
            </a:r>
          </a:p>
          <a:p>
            <a:r>
              <a:rPr lang="nl-NL" sz="1800" b="1" dirty="0">
                <a:solidFill>
                  <a:schemeClr val="accent5"/>
                </a:solidFill>
              </a:rPr>
              <a:t>Let op: lever de gekozen opdracht van les 3 de consument in via de mail </a:t>
            </a:r>
            <a:r>
              <a:rPr lang="nl-NL" sz="1800" b="1" dirty="0" err="1">
                <a:solidFill>
                  <a:schemeClr val="accent5"/>
                </a:solidFill>
                <a:hlinkClick r:id="rId2"/>
              </a:rPr>
              <a:t>k</a:t>
            </a:r>
            <a:r>
              <a:rPr lang="nl-NL" sz="1800" b="1" err="1">
                <a:solidFill>
                  <a:schemeClr val="accent5"/>
                </a:solidFill>
                <a:hlinkClick r:id="rId2"/>
              </a:rPr>
              <a:t>.</a:t>
            </a:r>
            <a:r>
              <a:rPr lang="nl-NL" sz="1800" b="1">
                <a:solidFill>
                  <a:schemeClr val="accent5"/>
                </a:solidFill>
                <a:hlinkClick r:id="rId2"/>
              </a:rPr>
              <a:t>wegman@</a:t>
            </a:r>
            <a:r>
              <a:rPr lang="nl-NL" sz="1800" b="1" err="1">
                <a:solidFill>
                  <a:schemeClr val="accent5"/>
                </a:solidFill>
                <a:hlinkClick r:id="rId2"/>
              </a:rPr>
              <a:t>hmcollege</a:t>
            </a:r>
            <a:r>
              <a:rPr lang="nl-NL" sz="1800" b="1">
                <a:solidFill>
                  <a:schemeClr val="accent5"/>
                </a:solidFill>
                <a:hlinkClick r:id="rId2"/>
              </a:rPr>
              <a:t>.nl</a:t>
            </a:r>
            <a:r>
              <a:rPr lang="nl-NL" sz="1800" b="1">
                <a:solidFill>
                  <a:schemeClr val="accent5"/>
                </a:solidFill>
              </a:rPr>
              <a:t> . </a:t>
            </a:r>
            <a:r>
              <a:rPr lang="nl-NL" sz="1800" b="1" dirty="0">
                <a:solidFill>
                  <a:schemeClr val="accent5"/>
                </a:solidFill>
              </a:rPr>
              <a:t>voor zover nog niet gedaan</a:t>
            </a:r>
            <a:r>
              <a:rPr lang="nl-NL" sz="1800" dirty="0"/>
              <a:t>.</a:t>
            </a:r>
          </a:p>
        </p:txBody>
      </p:sp>
    </p:spTree>
    <p:extLst>
      <p:ext uri="{BB962C8B-B14F-4D97-AF65-F5344CB8AC3E}">
        <p14:creationId xmlns:p14="http://schemas.microsoft.com/office/powerpoint/2010/main" val="1555881907"/>
      </p:ext>
    </p:extLst>
  </p:cSld>
  <p:clrMapOvr>
    <a:masterClrMapping/>
  </p:clrMapOvr>
</p:sld>
</file>

<file path=ppt/theme/theme1.xml><?xml version="1.0" encoding="utf-8"?>
<a:theme xmlns:a="http://schemas.openxmlformats.org/drawingml/2006/main" name="Druppel">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TM04033925[[fn=Druppel]]</Template>
  <TotalTime>109</TotalTime>
  <Words>132</Words>
  <Application>Microsoft Office PowerPoint</Application>
  <PresentationFormat>Breedbeeld</PresentationFormat>
  <Paragraphs>7</Paragraphs>
  <Slides>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Tw Cen MT</vt:lpstr>
      <vt:lpstr>Druppel</vt:lpstr>
      <vt:lpstr>Instructiekaart les 4 kostenraming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Wegman K. (Karin)</dc:creator>
  <cp:lastModifiedBy>Wegman K. (Karin)</cp:lastModifiedBy>
  <cp:revision>14</cp:revision>
  <dcterms:created xsi:type="dcterms:W3CDTF">2020-12-29T14:29:50Z</dcterms:created>
  <dcterms:modified xsi:type="dcterms:W3CDTF">2021-01-31T21:18:00Z</dcterms:modified>
</cp:coreProperties>
</file>